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 One" initials="SO" lastIdx="1" clrIdx="0">
    <p:extLst>
      <p:ext uri="{19B8F6BF-5375-455C-9EA6-DF929625EA0E}">
        <p15:presenceInfo xmlns:p15="http://schemas.microsoft.com/office/powerpoint/2012/main" userId="Student O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9747-1E24-4925-A9BD-9F32534F80BE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2B83-D83C-4ED1-BC75-643D1FD40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37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9747-1E24-4925-A9BD-9F32534F80BE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2B83-D83C-4ED1-BC75-643D1FD40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93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9747-1E24-4925-A9BD-9F32534F80BE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2B83-D83C-4ED1-BC75-643D1FD40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5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9747-1E24-4925-A9BD-9F32534F80BE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2B83-D83C-4ED1-BC75-643D1FD40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2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9747-1E24-4925-A9BD-9F32534F80BE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2B83-D83C-4ED1-BC75-643D1FD40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12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9747-1E24-4925-A9BD-9F32534F80BE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2B83-D83C-4ED1-BC75-643D1FD40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31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9747-1E24-4925-A9BD-9F32534F80BE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2B83-D83C-4ED1-BC75-643D1FD40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5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9747-1E24-4925-A9BD-9F32534F80BE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2B83-D83C-4ED1-BC75-643D1FD40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0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9747-1E24-4925-A9BD-9F32534F80BE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2B83-D83C-4ED1-BC75-643D1FD40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35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9747-1E24-4925-A9BD-9F32534F80BE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2B83-D83C-4ED1-BC75-643D1FD40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43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9747-1E24-4925-A9BD-9F32534F80BE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2B83-D83C-4ED1-BC75-643D1FD40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65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89747-1E24-4925-A9BD-9F32534F80BE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D2B83-D83C-4ED1-BC75-643D1FD40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49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f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30931"/>
            <a:ext cx="12192000" cy="25270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330931"/>
            <a:ext cx="3788228" cy="25270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71850" y="4833456"/>
            <a:ext cx="670095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Indian Food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" y="277941"/>
            <a:ext cx="2735425" cy="20764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13" y="299439"/>
            <a:ext cx="3082407" cy="20549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962" y="238958"/>
            <a:ext cx="2875578" cy="21544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464" y="1754155"/>
            <a:ext cx="2345971" cy="23459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902" y="2288332"/>
            <a:ext cx="2261119" cy="16958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450452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88433" y="195943"/>
            <a:ext cx="7819053" cy="20993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0539" y="737805"/>
            <a:ext cx="7548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Namastae</a:t>
            </a:r>
            <a:r>
              <a:rPr lang="en-US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!</a:t>
            </a:r>
            <a:endParaRPr lang="en-US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515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891" y="2425959"/>
            <a:ext cx="4572000" cy="22580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98" y="279918"/>
            <a:ext cx="3171986" cy="17221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9" y="279918"/>
            <a:ext cx="3060441" cy="17221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09" y="2544786"/>
            <a:ext cx="2230016" cy="20086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09" y="5155641"/>
            <a:ext cx="2771191" cy="14947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7471" y="279918"/>
            <a:ext cx="3097761" cy="17221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3485" y="2544786"/>
            <a:ext cx="2230016" cy="20232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9492" y="5044677"/>
            <a:ext cx="3568181" cy="159790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9439" y="5110695"/>
            <a:ext cx="3097761" cy="146586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97860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225" y="412880"/>
            <a:ext cx="2277057" cy="15180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-1" y="0"/>
            <a:ext cx="4198389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118" y="-12787"/>
            <a:ext cx="4596882" cy="6870787"/>
          </a:xfrm>
          <a:prstGeom prst="rect">
            <a:avLst/>
          </a:prstGeom>
          <a:solidFill>
            <a:srgbClr val="FFC000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261" y="2504654"/>
            <a:ext cx="2190296" cy="166263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89" y="4611460"/>
            <a:ext cx="2614419" cy="195984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271510" y="673703"/>
            <a:ext cx="365536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9933"/>
                </a:solidFill>
                <a:latin typeface="Algerian" panose="04020705040A02060702" pitchFamily="82" charset="0"/>
              </a:rPr>
              <a:t>Biryani</a:t>
            </a:r>
          </a:p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-is a mixed rice dish with its origins among the Muslims of the Indian subcontinent.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1075" y="1171899"/>
            <a:ext cx="41987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Ingredients</a:t>
            </a:r>
          </a:p>
          <a:p>
            <a:r>
              <a:rPr lang="en-US" sz="4000" dirty="0" smtClean="0"/>
              <a:t>It is made with Indian spices, rice, meat (chicken, goat, beef, lamb, prawn, or fish), vegetables or eggs.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23576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47" y="328902"/>
            <a:ext cx="2164702" cy="16235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250" y="2379817"/>
            <a:ext cx="2785635" cy="18496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320" y="4656867"/>
            <a:ext cx="3213497" cy="18067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7595118" y="0"/>
            <a:ext cx="5824169" cy="68671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12718" y="0"/>
            <a:ext cx="4197096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3306" y="-156597"/>
            <a:ext cx="366693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solidFill>
                  <a:srgbClr val="00B050"/>
                </a:solidFill>
                <a:latin typeface="Algerian" panose="04020705040A02060702" pitchFamily="82" charset="0"/>
              </a:rPr>
              <a:t>Dosa</a:t>
            </a:r>
            <a:endParaRPr lang="en-US" sz="6000" dirty="0" smtClean="0">
              <a:solidFill>
                <a:srgbClr val="00B050"/>
              </a:solidFill>
              <a:latin typeface="Algerian" panose="04020705040A02060702" pitchFamily="82" charset="0"/>
            </a:endParaRP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is a cooked flat thin layered rice batter,</a:t>
            </a:r>
          </a:p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originating from the Indian subcontinent, made from a fermented batter.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85780" y="711457"/>
            <a:ext cx="404637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Its main </a:t>
            </a:r>
            <a:r>
              <a:rPr lang="en-US" sz="4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ingredients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are rice and black gram ground together in a fine, smooth batter with a dash of salt.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582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077478" y="0"/>
            <a:ext cx="3694922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19" y="320740"/>
            <a:ext cx="2513239" cy="1675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18" y="2551663"/>
            <a:ext cx="2513239" cy="142317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51" y="4444433"/>
            <a:ext cx="2159972" cy="194397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TextBox 11"/>
          <p:cNvSpPr txBox="1"/>
          <p:nvPr/>
        </p:nvSpPr>
        <p:spPr>
          <a:xfrm>
            <a:off x="242596" y="320740"/>
            <a:ext cx="364826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Samosa</a:t>
            </a:r>
          </a:p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is a fried or baked dish with a savory filling and may take different forms, including triangular, cone….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17633" y="1370426"/>
            <a:ext cx="38535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Ingredients</a:t>
            </a:r>
          </a:p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It is filled with spiced potatoes, onions, peas, meat, or lentils.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247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701661"/>
            <a:ext cx="7582225" cy="550722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Left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55155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136</TotalTime>
  <Words>135</Words>
  <Application>Microsoft Office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Algerian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 One</dc:creator>
  <cp:lastModifiedBy>Student One</cp:lastModifiedBy>
  <cp:revision>14</cp:revision>
  <dcterms:created xsi:type="dcterms:W3CDTF">2019-07-30T11:07:38Z</dcterms:created>
  <dcterms:modified xsi:type="dcterms:W3CDTF">2019-07-31T12:14:28Z</dcterms:modified>
</cp:coreProperties>
</file>